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nton"/>
      <p:regular r:id="rId17"/>
    </p:embeddedFont>
    <p:embeddedFont>
      <p:font typeface="Anton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  <p:embeddedFont>
      <p:font typeface="Fira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png>
</file>

<file path=ppt/media/image-4-1.png>
</file>

<file path=ppt/media/image-5-1.png>
</file>

<file path=ppt/media/image-6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hyperlink" Target="#introducci%C3%B3n-t%C3%A9cnica" TargetMode="External"/><Relationship Id="rId2" Type="http://schemas.openxmlformats.org/officeDocument/2006/relationships/hyperlink" Target="#arquitectura-del-sistema" TargetMode="External"/><Relationship Id="rId3" Type="http://schemas.openxmlformats.org/officeDocument/2006/relationships/hyperlink" Target="#tecnolog%C3%ADas-utilizadas" TargetMode="External"/><Relationship Id="rId4" Type="http://schemas.openxmlformats.org/officeDocument/2006/relationships/hyperlink" Target="#estructura-del-proyecto" TargetMode="External"/><Relationship Id="rId5" Type="http://schemas.openxmlformats.org/officeDocument/2006/relationships/hyperlink" Target="#instalaci%C3%B3n-y-configuraci%C3%B3n" TargetMode="External"/><Relationship Id="rId6" Type="http://schemas.openxmlformats.org/officeDocument/2006/relationships/hyperlink" Target="#m%C3%B3dulos-del-sistema" TargetMode="External"/><Relationship Id="rId7" Type="http://schemas.openxmlformats.org/officeDocument/2006/relationships/hyperlink" Target="#api-y-endpoints" TargetMode="External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Sistema de Auditoría de Seguridad Web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Presentación del Proyecto y Manual del Programador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70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Base de Datos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31600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Esquema de la base de datos y gestión de migraciones con Alembic.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1608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Tablas Principales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74201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Información de usuarios.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4711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projects: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Proyectos de auditoría.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35221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audits: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Registros de auditorías.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15731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vulnerabilities: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Detalles de vulnerabilidades.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3160871"/>
            <a:ext cx="28865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Migraciones con Alembic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56321" y="3742015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Herramienta para gestionar cambios en el esquema de la base de datos.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034796"/>
            <a:ext cx="35015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flask db migrate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492234"/>
            <a:ext cx="35015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flask db upgrade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594967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flask db downgrade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43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Tabla de Contenidos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667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Introducción Técnica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Arquitectura del Sistema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Tecnologías Utilizadas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Estructura del Proyecto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Instalación y Configuración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6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Módulos del Sistema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7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API y Endpoints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0621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Base de Datos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27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Introducción Técnica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1513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Aplicación full-stack para evaluar y mejorar la seguridad de aplicaciones web, usando arquitectura MVC y patrones de diseño modernos.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30577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399609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A95AE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761" y="4166235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49032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Análisis Automatizado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539365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Análisis de código fuente y detección de vulnerabilidades.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430577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10" name="Shape 7"/>
          <p:cNvSpPr/>
          <p:nvPr/>
        </p:nvSpPr>
        <p:spPr>
          <a:xfrm>
            <a:off x="6974860" y="399609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A95AE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933" y="4166235"/>
            <a:ext cx="272177" cy="340162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74256" y="49032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Reportes Detallados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74256" y="539365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Generación de reportes técnicos y gestión de auditorías.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430577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15" name="Shape 11"/>
          <p:cNvSpPr/>
          <p:nvPr/>
        </p:nvSpPr>
        <p:spPr>
          <a:xfrm>
            <a:off x="11398032" y="399609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A95AE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2105" y="4166235"/>
            <a:ext cx="272177" cy="340162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97427" y="49032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API REST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97427" y="539365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Interfaz web intuitiva y API para integración.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955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778" y="3205282"/>
            <a:ext cx="4991219" cy="623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Arquitectura del Sistema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98778" y="4128611"/>
            <a:ext cx="1323284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Implementación del patrón MVC y arquitectura de capas para una aplicación robusta.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98778" y="4872157"/>
            <a:ext cx="2495550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Patrón MVC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98778" y="5383649"/>
            <a:ext cx="6372939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Modelo: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Define la estructura de datos y lógica de negocio (ej. Vulnerability).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98778" y="6202204"/>
            <a:ext cx="637293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Vista: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Interfaz de usuario (ej. Componentes React como Dashboard).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98778" y="6701314"/>
            <a:ext cx="6372939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Controlador: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Maneja la interacción entre Modelo y Vista (ej. AuditController).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566303" y="4872157"/>
            <a:ext cx="2495550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Arquitectura de Capas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7566303" y="5383649"/>
            <a:ext cx="637293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Presentación (React Frontend + API REST)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566303" y="5772864"/>
            <a:ext cx="637293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Lógica de Negocio (Services + Controllers)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566303" y="6162080"/>
            <a:ext cx="637293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Acceso a Datos (Models + Database Layer)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566303" y="6551295"/>
            <a:ext cx="637293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Infraestructura (Database + External Services)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95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Tecnologías Utilizadas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952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Backend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57641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Flask (Python)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01860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SQLAlchemy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46080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PostgreSQL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90300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Flask-JWT-Extended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332928" y="49952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Frontend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332928" y="557641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React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332928" y="601860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Redux Toolkit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332928" y="646080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Material-UI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332928" y="690300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Axios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872067" y="49952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Análisis y DevOps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872067" y="557641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Bandit, SonarQube, OWASP ZAP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872067" y="601860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Docker, GitHub Actions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9872067" y="646080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Prometheus, Grafana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872067" y="690300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ELK Stack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7702" y="524589"/>
            <a:ext cx="4769644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Estructura del Proyecto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67702" y="1406843"/>
            <a:ext cx="7808595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Organización modular para facilitar el desarrollo y mantenimiento.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67702" y="1926550"/>
            <a:ext cx="7808595" cy="5778817"/>
          </a:xfrm>
          <a:prstGeom prst="roundRect">
            <a:avLst>
              <a:gd name="adj" fmla="val 495"/>
            </a:avLst>
          </a:prstGeom>
          <a:solidFill>
            <a:srgbClr val="2C2C2C"/>
          </a:solidFill>
          <a:ln/>
        </p:spPr>
      </p:sp>
      <p:sp>
        <p:nvSpPr>
          <p:cNvPr id="6" name="Shape 3"/>
          <p:cNvSpPr/>
          <p:nvPr/>
        </p:nvSpPr>
        <p:spPr>
          <a:xfrm>
            <a:off x="658178" y="1926550"/>
            <a:ext cx="7827645" cy="5778817"/>
          </a:xfrm>
          <a:prstGeom prst="roundRect">
            <a:avLst>
              <a:gd name="adj" fmla="val 495"/>
            </a:avLst>
          </a:prstGeom>
          <a:solidFill>
            <a:srgbClr val="2C2C2C"/>
          </a:solidFill>
          <a:ln/>
        </p:spPr>
      </p:sp>
      <p:sp>
        <p:nvSpPr>
          <p:cNvPr id="7" name="Text 4"/>
          <p:cNvSpPr/>
          <p:nvPr/>
        </p:nvSpPr>
        <p:spPr>
          <a:xfrm>
            <a:off x="848916" y="2069544"/>
            <a:ext cx="7446169" cy="5492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sistema-auditoria-web/├── backend/│ ├── app/│ │ ├── models/│ │ ├── controllers/│ │ ├── services/│ │ └── utils/│ ├── migrations/│ └── tests/├── frontend/│ ├── src/│ │ ├── components/│ │ ├── services/│ │ └── store/│ └── public/├── docker-compose.yml└── README.md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268" y="489466"/>
            <a:ext cx="4852035" cy="554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Instalación y Configuración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21268" y="1398984"/>
            <a:ext cx="13387864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Pasos para configurar el entorno de desarrollo.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21268" y="1882616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5" name="Text 3"/>
          <p:cNvSpPr/>
          <p:nvPr/>
        </p:nvSpPr>
        <p:spPr>
          <a:xfrm>
            <a:off x="976074" y="2060019"/>
            <a:ext cx="221896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1. Clonar Repositorio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976074" y="2443877"/>
            <a:ext cx="13033058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clone ...</a:t>
            </a:r>
            <a:endParaRPr lang="en-US" sz="1350" dirty="0"/>
          </a:p>
        </p:txBody>
      </p:sp>
      <p:sp>
        <p:nvSpPr>
          <p:cNvPr id="7" name="Shape 5"/>
          <p:cNvSpPr/>
          <p:nvPr/>
        </p:nvSpPr>
        <p:spPr>
          <a:xfrm>
            <a:off x="887492" y="3080742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8" name="Text 6"/>
          <p:cNvSpPr/>
          <p:nvPr/>
        </p:nvSpPr>
        <p:spPr>
          <a:xfrm>
            <a:off x="1242298" y="3258145"/>
            <a:ext cx="221896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2. Configurar Variables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1242298" y="3642003"/>
            <a:ext cx="12766834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Crear archivo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.env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con las variables necesarias.</a:t>
            </a:r>
            <a:endParaRPr lang="en-US" sz="1350" dirty="0"/>
          </a:p>
        </p:txBody>
      </p:sp>
      <p:sp>
        <p:nvSpPr>
          <p:cNvPr id="10" name="Shape 8"/>
          <p:cNvSpPr/>
          <p:nvPr/>
        </p:nvSpPr>
        <p:spPr>
          <a:xfrm>
            <a:off x="1153716" y="4278868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11" name="Text 9"/>
          <p:cNvSpPr/>
          <p:nvPr/>
        </p:nvSpPr>
        <p:spPr>
          <a:xfrm>
            <a:off x="1508522" y="4456271"/>
            <a:ext cx="221896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3. Configurar DB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1508522" y="4840129"/>
            <a:ext cx="1250061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Crear base de datos y ejecutar migraciones.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1420058" y="5476994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14" name="Text 12"/>
          <p:cNvSpPr/>
          <p:nvPr/>
        </p:nvSpPr>
        <p:spPr>
          <a:xfrm>
            <a:off x="1774865" y="5654397"/>
            <a:ext cx="221896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4. Instalar Dependencias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1774865" y="6038255"/>
            <a:ext cx="12234267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Instalar dependencias de Backend y Frontend.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1153716" y="6675120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17" name="Text 15"/>
          <p:cNvSpPr/>
          <p:nvPr/>
        </p:nvSpPr>
        <p:spPr>
          <a:xfrm>
            <a:off x="1508522" y="6852523"/>
            <a:ext cx="221896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5. Docker (Opcional)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1508522" y="7236381"/>
            <a:ext cx="1250061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Construir y ejecutar con Docker Compose.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785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Módulos del Sistema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254329"/>
            <a:ext cx="21495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Autenticación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2835473"/>
            <a:ext cx="21495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Manejo de usuarios, registro y login con JWT.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128254"/>
            <a:ext cx="2149554" cy="1482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Modelo de Usuario (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app/models/user.py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689640"/>
            <a:ext cx="2149554" cy="1482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Servicio de Autenticación (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app/services/auth_service.py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3504367" y="2254329"/>
            <a:ext cx="21495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Análisis de Código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504367" y="2835473"/>
            <a:ext cx="21495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Escaneo de vulnerabilidades y dependencias.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3504367" y="4128254"/>
            <a:ext cx="2149554" cy="1844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Servicio de Escáner (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app/services/scanner_service.py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)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04367" y="6052542"/>
            <a:ext cx="21495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Integración con Bandit y Safety.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14943" y="2254329"/>
            <a:ext cx="214955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Generación de Reportes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214943" y="3189803"/>
            <a:ext cx="21495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Creación de informes en PDF y HTML.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214943" y="4482584"/>
            <a:ext cx="2149554" cy="1482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Servicio de Reportes (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app/services/report_service.py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)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214943" y="6043970"/>
            <a:ext cx="21495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Resumen de vulnerabilidades.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099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API y Endpoints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634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Principales rutas de la API para interacción con el sistema.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81457"/>
            <a:ext cx="6407944" cy="1810107"/>
          </a:xfrm>
          <a:prstGeom prst="roundRect">
            <a:avLst>
              <a:gd name="adj" fmla="val 1880"/>
            </a:avLst>
          </a:prstGeom>
          <a:noFill/>
          <a:ln w="30480">
            <a:solidFill>
              <a:srgbClr val="57575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33387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Autenticación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382916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POST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/api/auth/login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51084" y="427136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POST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/api/auth/register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81457"/>
            <a:ext cx="6408063" cy="1810107"/>
          </a:xfrm>
          <a:prstGeom prst="roundRect">
            <a:avLst>
              <a:gd name="adj" fmla="val 1880"/>
            </a:avLst>
          </a:prstGeom>
          <a:noFill/>
          <a:ln w="30480">
            <a:solidFill>
              <a:srgbClr val="57575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85842" y="33387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Proyectos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85842" y="3829169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/api/projects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685842" y="427136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POST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/api/projects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18378"/>
            <a:ext cx="6407944" cy="1810107"/>
          </a:xfrm>
          <a:prstGeom prst="roundRect">
            <a:avLst>
              <a:gd name="adj" fmla="val 1880"/>
            </a:avLst>
          </a:prstGeom>
          <a:noFill/>
          <a:ln w="30480">
            <a:solidFill>
              <a:srgbClr val="57575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51084" y="5375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Auditorías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51084" y="5866090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POST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/api/audits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051084" y="6308288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/api/audits/{audit_id}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18378"/>
            <a:ext cx="6408063" cy="1810107"/>
          </a:xfrm>
          <a:prstGeom prst="roundRect">
            <a:avLst>
              <a:gd name="adj" fmla="val 1880"/>
            </a:avLst>
          </a:prstGeom>
          <a:noFill/>
          <a:ln w="30480">
            <a:solidFill>
              <a:srgbClr val="575757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685842" y="5375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Reportes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85842" y="5866090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/api/reports/{audit_id}/pdf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2025-07-15T03:02:09Z</dcterms:created>
  <dcterms:modified xsi:type="dcterms:W3CDTF">2025-07-15T03:02:09Z</dcterms:modified>
</cp:coreProperties>
</file>